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6600" y="57150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William Shakespeare</a:t>
            </a:r>
          </a:p>
          <a:p>
            <a:r>
              <a:rPr lang="en-US" sz="2800" b="1" dirty="0" smtClean="0"/>
              <a:t>By: Erin </a:t>
            </a:r>
            <a:r>
              <a:rPr lang="en-US" sz="2800" b="1" dirty="0" err="1" smtClean="0"/>
              <a:t>Barcome</a:t>
            </a:r>
            <a:r>
              <a:rPr lang="en-US" sz="2800" b="1" dirty="0" smtClean="0"/>
              <a:t> and Britani Fitch</a:t>
            </a:r>
            <a:endParaRPr lang="en-US" sz="2800" b="1" dirty="0"/>
          </a:p>
        </p:txBody>
      </p:sp>
      <p:pic>
        <p:nvPicPr>
          <p:cNvPr id="4" name="Picture 3" descr="shakespea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143000"/>
            <a:ext cx="2718816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9200" y="22860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HIS LIFE </a:t>
            </a:r>
            <a:endParaRPr lang="en-US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752600"/>
            <a:ext cx="52578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He was born April 23,  1564.  Died April 23,  1616.  </a:t>
            </a: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He was born and raised  in Stratford- upon- Avon. </a:t>
            </a: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Married Ann Hathaway and had Susanna and twins Hamnet and Judith. </a:t>
            </a: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Began a successful career in London as a actor, writer, and part owner of a play company. </a:t>
            </a:r>
          </a:p>
          <a:p>
            <a:endParaRPr lang="en-US" sz="2400" b="1" dirty="0" smtClean="0">
              <a:solidFill>
                <a:srgbClr val="FFFF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famouspoetsandpoems.com/pictures/william_shakespe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3238" y="0"/>
            <a:ext cx="2040762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3810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F</a:t>
            </a:r>
            <a:r>
              <a:rPr 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4400" b="1" dirty="0" smtClean="0"/>
              <a:t>M</a:t>
            </a:r>
            <a:r>
              <a:rPr 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</a:t>
            </a:r>
            <a:r>
              <a:rPr lang="en-US" sz="4400" b="1" dirty="0" smtClean="0"/>
              <a:t>U</a:t>
            </a:r>
            <a:r>
              <a:rPr 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</a:t>
            </a:r>
            <a:r>
              <a:rPr lang="en-US" sz="4400" b="1" dirty="0" smtClean="0"/>
              <a:t> W</a:t>
            </a:r>
            <a:r>
              <a:rPr 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</a:t>
            </a:r>
            <a:r>
              <a:rPr lang="en-US" sz="4400" b="1" dirty="0" smtClean="0"/>
              <a:t>R</a:t>
            </a:r>
            <a:r>
              <a:rPr lang="en-US" sz="4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K</a:t>
            </a:r>
            <a:endParaRPr lang="en-US" sz="44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1676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Hamlet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4495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Romeo and Juliet </a:t>
            </a:r>
            <a:endParaRPr lang="en-US" b="1" dirty="0"/>
          </a:p>
        </p:txBody>
      </p:sp>
      <p:pic>
        <p:nvPicPr>
          <p:cNvPr id="1028" name="Picture 4" descr="http://freshmanartsenglish.wikispaces.com/file/view/globe.jpg/123777471/glo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"/>
            <a:ext cx="2743200" cy="230232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52600" y="2209800"/>
            <a:ext cx="601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“To be or not to be: That is the question</a:t>
            </a:r>
            <a:endParaRPr lang="en-US" sz="20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32" name="Picture 8" descr="http://www.hindu.com/fr/2006/04/14/images/2006041400670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6142" y="2362200"/>
            <a:ext cx="3537857" cy="44958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676400" y="4953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"O Romeo, Romeo! wherefore art thou Romeo?"</a:t>
            </a:r>
            <a:endParaRPr lang="en-US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30" name="Picture 6" descr="http://www.ynetnews.com/PicServer2/28102008/1714160/hamlet2_w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362200"/>
            <a:ext cx="474576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5334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Impact the Renaissance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1447800"/>
            <a:ext cx="5943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His plays had a world view of 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beauty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age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youth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birth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death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immortality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love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Priya\My Documents\Downloads\348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3048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Other famous works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76400" y="2133600"/>
            <a:ext cx="548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All’s Well that Ends Well</a:t>
            </a:r>
            <a:r>
              <a:rPr lang="en-US" dirty="0" smtClean="0"/>
              <a:t>	</a:t>
            </a:r>
          </a:p>
          <a:p>
            <a:r>
              <a:rPr lang="en-US" dirty="0" smtClean="0"/>
              <a:t>As You Like It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Comedy Of Errors</a:t>
            </a:r>
          </a:p>
          <a:p>
            <a:r>
              <a:rPr lang="en-US" dirty="0" smtClean="0"/>
              <a:t>Cymbeline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Hamlet</a:t>
            </a:r>
          </a:p>
          <a:p>
            <a:r>
              <a:rPr lang="en-US" dirty="0" smtClean="0"/>
              <a:t>King Lear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Macbeth</a:t>
            </a:r>
          </a:p>
          <a:p>
            <a:r>
              <a:rPr lang="en-US" dirty="0" smtClean="0"/>
              <a:t>Measure For Measure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Merchant of Venice</a:t>
            </a:r>
          </a:p>
          <a:p>
            <a:r>
              <a:rPr lang="en-US" dirty="0" smtClean="0"/>
              <a:t>Midsummer Night’s Dream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Much Ado About Nothing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0" y="2514600"/>
            <a:ext cx="289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Othello</a:t>
            </a:r>
          </a:p>
          <a:p>
            <a:r>
              <a:rPr lang="en-US" dirty="0" smtClean="0"/>
              <a:t>Pericles, Prince of Tyre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Romeo And Juliet</a:t>
            </a:r>
          </a:p>
          <a:p>
            <a:r>
              <a:rPr lang="en-US" dirty="0" smtClean="0"/>
              <a:t>Taming Of The Shrew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Tempest</a:t>
            </a:r>
          </a:p>
          <a:p>
            <a:r>
              <a:rPr lang="en-US" dirty="0" smtClean="0"/>
              <a:t>Timon Of Athens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Twelfth Night</a:t>
            </a:r>
          </a:p>
          <a:p>
            <a:r>
              <a:rPr lang="en-US" dirty="0" smtClean="0"/>
              <a:t>Two Gentlemen Of Verona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Winter’s Tale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12192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Shakespeare's Plays: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literature11.pbworks.com/f/title%20brando%20Julius%20Caes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685800"/>
            <a:ext cx="2503111" cy="1743076"/>
          </a:xfrm>
          <a:prstGeom prst="rect">
            <a:avLst/>
          </a:prstGeom>
          <a:noFill/>
        </p:spPr>
      </p:pic>
      <p:pic>
        <p:nvPicPr>
          <p:cNvPr id="1030" name="Picture 6" descr="http://099ebooks.com/images/97816050158978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1543050" cy="2057401"/>
          </a:xfrm>
          <a:prstGeom prst="rect">
            <a:avLst/>
          </a:prstGeom>
          <a:noFill/>
        </p:spPr>
      </p:pic>
      <p:pic>
        <p:nvPicPr>
          <p:cNvPr id="1032" name="Picture 8" descr="http://it-it.abctribe.com/Disegni/Guide/Generiche/much-ado-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05625" y="4800600"/>
            <a:ext cx="2238375" cy="223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021796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7F10EA-1F01-4B01-9DC9-B877011271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TP102021796_template</Template>
  <TotalTime>63</TotalTime>
  <Words>150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TP102021796_template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admin</dc:creator>
  <cp:keywords/>
  <dc:description/>
  <cp:lastModifiedBy>admin</cp:lastModifiedBy>
  <cp:revision>8</cp:revision>
  <dcterms:created xsi:type="dcterms:W3CDTF">2011-04-15T13:53:16Z</dcterms:created>
  <dcterms:modified xsi:type="dcterms:W3CDTF">2011-04-19T14:50:12Z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TC020217979991</vt:lpwstr>
  </property>
</Properties>
</file>